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106" autoAdjust="0"/>
  </p:normalViewPr>
  <p:slideViewPr>
    <p:cSldViewPr snapToGrid="0">
      <p:cViewPr varScale="1">
        <p:scale>
          <a:sx n="57" d="100"/>
          <a:sy n="57" d="100"/>
        </p:scale>
        <p:origin x="78" y="588"/>
      </p:cViewPr>
      <p:guideLst/>
    </p:cSldViewPr>
  </p:slideViewPr>
  <p:outlineViewPr>
    <p:cViewPr>
      <p:scale>
        <a:sx n="33" d="100"/>
        <a:sy n="33" d="100"/>
      </p:scale>
      <p:origin x="0" y="-16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28"/>
    </p:cViewPr>
  </p:sorterViewPr>
  <p:notesViewPr>
    <p:cSldViewPr snapToGrid="0">
      <p:cViewPr varScale="1">
        <p:scale>
          <a:sx n="74" d="100"/>
          <a:sy n="74" d="100"/>
        </p:scale>
        <p:origin x="60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3970-C9EF-40A3-87A5-C1EE3544B348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C554-6843-4889-BA07-1BF9FFAF43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C554-6843-4889-BA07-1BF9FFAF43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2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08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6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91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21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78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6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82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3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4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9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2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22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7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15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54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3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1C97-3598-4F52-9B88-58C5A26722E5}" type="datetimeFigureOut">
              <a:rPr lang="fi-FI" smtClean="0"/>
              <a:t>11.11.2019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16C2-C3E5-42F7-A61F-3E1326343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54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talkscan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 Facebook from leaking </a:t>
            </a:r>
            <a:r>
              <a:rPr lang="en-US" dirty="0" smtClean="0"/>
              <a:t>out your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104495"/>
          </a:xfrm>
        </p:spPr>
        <p:txBody>
          <a:bodyPr>
            <a:normAutofit fontScale="62500" lnSpcReduction="20000"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</a:rPr>
              <a:t>This is in 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Finnish again, sorry.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idea is just to show 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different </a:t>
            </a:r>
            <a:r>
              <a:rPr lang="en-US" sz="2400" kern="1200" dirty="0" smtClean="0">
                <a:solidFill>
                  <a:schemeClr val="tx1"/>
                </a:solidFill>
                <a:effectLst/>
              </a:rPr>
              <a:t>kinds of theme templates, animation</a:t>
            </a:r>
            <a:r>
              <a:rPr lang="en-US" sz="2400" dirty="0" smtClean="0">
                <a:solidFill>
                  <a:schemeClr val="tx1"/>
                </a:solidFill>
              </a:rPr>
              <a:t>s and </a:t>
            </a:r>
            <a:r>
              <a:rPr lang="en-US" sz="2400" dirty="0" smtClean="0">
                <a:solidFill>
                  <a:schemeClr val="tx1"/>
                </a:solidFill>
              </a:rPr>
              <a:t>transitions, So Hopefully you FIND it </a:t>
            </a:r>
            <a:r>
              <a:rPr lang="en-US" sz="2400" dirty="0" err="1" smtClean="0">
                <a:solidFill>
                  <a:schemeClr val="tx1"/>
                </a:solidFill>
              </a:rPr>
              <a:t>helpul</a:t>
            </a:r>
            <a:r>
              <a:rPr lang="en-US" sz="2400" dirty="0" smtClean="0">
                <a:solidFill>
                  <a:schemeClr val="tx1"/>
                </a:solidFill>
              </a:rPr>
              <a:t> in spite of it.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>As this is just an example of different effects, never </a:t>
            </a:r>
            <a:r>
              <a:rPr lang="en-US" sz="2400" cap="none" dirty="0" smtClean="0">
                <a:solidFill>
                  <a:schemeClr val="tx1"/>
                </a:solidFill>
              </a:rPr>
              <a:t>use this many different animations in a real presentation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cap="none" dirty="0" smtClean="0"/>
          </a:p>
          <a:p>
            <a:r>
              <a:rPr lang="en-US" dirty="0" err="1" smtClean="0"/>
              <a:t>Lähde</a:t>
            </a:r>
            <a:r>
              <a:rPr lang="en-US" dirty="0" smtClean="0"/>
              <a:t>: Mathias </a:t>
            </a:r>
            <a:r>
              <a:rPr lang="en-US" dirty="0" err="1" smtClean="0"/>
              <a:t>Flink</a:t>
            </a:r>
            <a:r>
              <a:rPr lang="en-US" dirty="0" smtClean="0"/>
              <a:t>: </a:t>
            </a:r>
            <a:r>
              <a:rPr lang="en-US" dirty="0" err="1" smtClean="0"/>
              <a:t>Kotimikro</a:t>
            </a:r>
            <a:r>
              <a:rPr lang="en-US" dirty="0" smtClean="0"/>
              <a:t> 13, 2018, s.14-21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311924">
            <a:off x="9855198" y="5442414"/>
            <a:ext cx="191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START BY PRESSING </a:t>
            </a:r>
            <a:br>
              <a:rPr lang="fi-FI" b="1" dirty="0" smtClean="0"/>
            </a:br>
            <a:r>
              <a:rPr lang="fi-FI" b="1" dirty="0" smtClean="0"/>
              <a:t>F5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1326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tietoja käsitellään?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Valtaosa FB-profiileista jakaa tietoja useille vastaanottajille</a:t>
            </a:r>
          </a:p>
          <a:p>
            <a:pPr lvl="1"/>
            <a:r>
              <a:rPr lang="fi-FI" dirty="0" smtClean="0"/>
              <a:t>myös mm. yritykset saavat tietoa musiikkimausta, poliittisesta suuntautumisesta, jne.</a:t>
            </a:r>
          </a:p>
          <a:p>
            <a:r>
              <a:rPr lang="fi-FI" dirty="0" smtClean="0"/>
              <a:t>Erilaiset pelit, ja testit pyytävät pääsyn tietoihisi</a:t>
            </a:r>
          </a:p>
          <a:p>
            <a:pPr lvl="1"/>
            <a:r>
              <a:rPr lang="fi-FI" dirty="0" smtClean="0"/>
              <a:t>Cambridge </a:t>
            </a:r>
            <a:r>
              <a:rPr lang="fi-FI" dirty="0" err="1" smtClean="0"/>
              <a:t>Analytica</a:t>
            </a:r>
            <a:r>
              <a:rPr lang="fi-FI" dirty="0" smtClean="0"/>
              <a:t> keräsi ”persoonallisuustestillä” 85 miljoonan FB-käyttäjän tiedot</a:t>
            </a:r>
          </a:p>
          <a:p>
            <a:pPr lvl="1"/>
            <a:r>
              <a:rPr lang="fi-FI" dirty="0" smtClean="0"/>
              <a:t>kuitenkin vain 300 000 käyttäjää teki testin (?)</a:t>
            </a:r>
          </a:p>
          <a:p>
            <a:pPr lvl="1"/>
            <a:r>
              <a:rPr lang="fi-FI" dirty="0" smtClean="0"/>
              <a:t>testin tekijöiden kautta CA pääsi käsiksi heidän kaveripiirinsä tietoihin (nykyisin tämä ei enää ole mahdollista)</a:t>
            </a:r>
          </a:p>
        </p:txBody>
      </p:sp>
    </p:spTree>
    <p:extLst>
      <p:ext uri="{BB962C8B-B14F-4D97-AF65-F5344CB8AC3E}">
        <p14:creationId xmlns:p14="http://schemas.microsoft.com/office/powerpoint/2010/main" val="242944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8372" y="3810142"/>
            <a:ext cx="2940979" cy="2940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Ei ilmaista lounasta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Käyttäjä maksaa ilmaisista palveluista omilla tiedoillaan</a:t>
            </a:r>
          </a:p>
          <a:p>
            <a:pPr lvl="1"/>
            <a:r>
              <a:rPr lang="fi-FI" dirty="0" smtClean="0"/>
              <a:t>Facebook luokittelee käyttäjät ja myy tiedot mainostajille</a:t>
            </a:r>
          </a:p>
          <a:p>
            <a:pPr lvl="1"/>
            <a:r>
              <a:rPr lang="fi-FI" dirty="0" smtClean="0"/>
              <a:t>käyttäjätiedot on pakko luovuttaa Facebookin käyttöön, muuten palvelua ei voi käyttää </a:t>
            </a:r>
          </a:p>
          <a:p>
            <a:pPr rtl="0" eaLnBrk="1" latinLnBrk="0" hangingPunct="1"/>
            <a:r>
              <a:rPr lang="fi-FI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Hyvät ja huonot puolet: kun käyttäjän tavat tunnetaan</a:t>
            </a:r>
            <a:endParaRPr lang="fi-FI" sz="2800" dirty="0" smtClean="0">
              <a:effectLst/>
            </a:endParaRPr>
          </a:p>
          <a:p>
            <a:pPr lvl="1"/>
            <a:r>
              <a:rPr lang="fi-FI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voidaan tarjota kiinnostavampaa tietoa</a:t>
            </a:r>
            <a:endParaRPr lang="fi-FI" dirty="0" smtClean="0">
              <a:effectLst/>
            </a:endParaRPr>
          </a:p>
          <a:p>
            <a:pPr lvl="1"/>
            <a:r>
              <a:rPr lang="fi-FI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mutta myös manipulointi on helpompaa</a:t>
            </a:r>
          </a:p>
          <a:p>
            <a:r>
              <a:rPr lang="fi-FI" dirty="0" smtClean="0"/>
              <a:t>Monelle tärkeä väline yhteyksien ylläpitämiseen</a:t>
            </a:r>
            <a:endParaRPr lang="fi-FI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414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sitten voit tehdä?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dirty="0" smtClean="0"/>
              <a:t>Hallitse profiiliasi itse</a:t>
            </a:r>
          </a:p>
          <a:p>
            <a:pPr lvl="1"/>
            <a:r>
              <a:rPr lang="fi-FI" dirty="0" smtClean="0"/>
              <a:t>ole tietoinen siitä millaista tietoa palvelussa jaat</a:t>
            </a:r>
          </a:p>
          <a:p>
            <a:pPr lvl="1"/>
            <a:r>
              <a:rPr lang="fi-FI" dirty="0" smtClean="0"/>
              <a:t>älä osallistu kilpailuihin, tietovisoihin</a:t>
            </a:r>
          </a:p>
          <a:p>
            <a:r>
              <a:rPr lang="fi-FI" dirty="0"/>
              <a:t>Ä</a:t>
            </a:r>
            <a:r>
              <a:rPr lang="fi-FI" dirty="0" smtClean="0"/>
              <a:t>lä kirjaudu muihin palveluihin Facebookin tunnuksilla</a:t>
            </a:r>
          </a:p>
          <a:p>
            <a:pPr lvl="1"/>
            <a:r>
              <a:rPr lang="fi-FI" dirty="0" smtClean="0"/>
              <a:t>silloin Facebook kerää tiedot myös toiminnastasi tuossa toisessa palvelussa </a:t>
            </a:r>
          </a:p>
          <a:p>
            <a:r>
              <a:rPr lang="fi-FI" dirty="0" smtClean="0"/>
              <a:t>Tarjolla työkaluja Facebookin tiedonkeruun rajoittamiseen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03398"/>
            <a:ext cx="4875213" cy="3233891"/>
          </a:xfrm>
        </p:spPr>
      </p:pic>
    </p:spTree>
    <p:extLst>
      <p:ext uri="{BB962C8B-B14F-4D97-AF65-F5344CB8AC3E}">
        <p14:creationId xmlns:p14="http://schemas.microsoft.com/office/powerpoint/2010/main" val="322260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Käytä Facebookia yksityisemmin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Tiedätkö millainen FB-toimintasi on vapaasti kaikkien yritysten ja muiden palvelun käyttäjien nähtävissä?</a:t>
            </a:r>
          </a:p>
          <a:p>
            <a:r>
              <a:rPr lang="fi-FI" dirty="0" smtClean="0"/>
              <a:t>Voit käydä tarkistamassa sen käyttämällä Facebook Scanner-sivua</a:t>
            </a:r>
          </a:p>
          <a:p>
            <a:pPr lvl="1"/>
            <a:r>
              <a:rPr lang="fi-FI" dirty="0" smtClean="0"/>
              <a:t>avaa Facebookista oma kotisivusi ja kopioi sen osoite</a:t>
            </a:r>
          </a:p>
          <a:p>
            <a:pPr lvl="1"/>
            <a:r>
              <a:rPr lang="fi-FI" dirty="0" smtClean="0"/>
              <a:t>avaa sivu </a:t>
            </a:r>
            <a:r>
              <a:rPr lang="fi-FI" dirty="0" smtClean="0">
                <a:hlinkClick r:id="rId2"/>
              </a:rPr>
              <a:t>http://stalkscan.com/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kopioi osoite sivulle kenttään </a:t>
            </a:r>
            <a:r>
              <a:rPr lang="en-US" dirty="0" smtClean="0"/>
              <a:t> “Enter the link of the profile you want to check”</a:t>
            </a:r>
            <a:endParaRPr lang="fi-FI" dirty="0" smtClean="0"/>
          </a:p>
          <a:p>
            <a:pPr lvl="1"/>
            <a:r>
              <a:rPr lang="fi-FI" dirty="0" smtClean="0"/>
              <a:t>voit tutkia mitä tietoja sinusta on Facebookin kautta kaikille saatavilla</a:t>
            </a:r>
          </a:p>
          <a:p>
            <a:r>
              <a:rPr lang="fi-FI" dirty="0" smtClean="0"/>
              <a:t>Jos yllätyt jostain kohdasta, katso onko tiedon jakaminen estettävissä Facebookin asetuksista</a:t>
            </a:r>
          </a:p>
          <a:p>
            <a:pPr lvl="1"/>
            <a:r>
              <a:rPr lang="fi-FI" dirty="0" smtClean="0"/>
              <a:t>joitakin voi, mutta läheskään kaikkia ei voi estää</a:t>
            </a: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22" y="2249488"/>
            <a:ext cx="3433568" cy="3541712"/>
          </a:xfrm>
        </p:spPr>
      </p:pic>
    </p:spTree>
    <p:extLst>
      <p:ext uri="{BB962C8B-B14F-4D97-AF65-F5344CB8AC3E}">
        <p14:creationId xmlns:p14="http://schemas.microsoft.com/office/powerpoint/2010/main" val="408959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Vältä netin urkintaohjelmat</a:t>
            </a:r>
            <a:endParaRPr lang="fi-FI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Käy poistamassa erilaisten visojen Facebookiin asentamat ohjelmat</a:t>
            </a:r>
          </a:p>
          <a:p>
            <a:r>
              <a:rPr lang="fi-FI" dirty="0" smtClean="0"/>
              <a:t>Se tapahtuu seuraavasti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vaa Facebookin asetukset </a:t>
            </a:r>
          </a:p>
          <a:p>
            <a:pPr lvl="1"/>
            <a:r>
              <a:rPr lang="fi-FI" dirty="0" smtClean="0"/>
              <a:t>vasemmassa laidassa sovellukset ja sivustot</a:t>
            </a:r>
          </a:p>
          <a:p>
            <a:pPr lvl="1"/>
            <a:r>
              <a:rPr lang="fi-FI" dirty="0" smtClean="0"/>
              <a:t>valitse ja poista turhat sovellukset </a:t>
            </a:r>
          </a:p>
          <a:p>
            <a:endParaRPr lang="fi-FI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19" y="2249488"/>
            <a:ext cx="3438975" cy="3541712"/>
          </a:xfrm>
        </p:spPr>
      </p:pic>
    </p:spTree>
    <p:extLst>
      <p:ext uri="{BB962C8B-B14F-4D97-AF65-F5344CB8AC3E}">
        <p14:creationId xmlns:p14="http://schemas.microsoft.com/office/powerpoint/2010/main" val="349256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Facebookin jäljittää sinua, estä se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Facebook seuraa sinua monilla sivuilla, joilla ei pitäisi olla mitään tekemistä sosiaalisen median kanssa, esim.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erkkokauppaan tekemiäsi hakuja</a:t>
            </a:r>
          </a:p>
          <a:p>
            <a:pPr lvl="1"/>
            <a:r>
              <a:rPr lang="fi-FI" dirty="0" smtClean="0"/>
              <a:t>käyntisi apteekin sivuilla </a:t>
            </a:r>
          </a:p>
          <a:p>
            <a:r>
              <a:rPr lang="fi-FI" dirty="0" smtClean="0"/>
              <a:t>Voit estää sen esimerkiksi käyttämällä </a:t>
            </a:r>
            <a:r>
              <a:rPr lang="fi-FI" dirty="0" err="1" smtClean="0"/>
              <a:t>Chostery</a:t>
            </a:r>
            <a:r>
              <a:rPr lang="fi-FI" dirty="0" smtClean="0"/>
              <a:t>-lisäosaa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40" y="2249488"/>
            <a:ext cx="3433732" cy="3541712"/>
          </a:xfrm>
        </p:spPr>
      </p:pic>
    </p:spTree>
    <p:extLst>
      <p:ext uri="{BB962C8B-B14F-4D97-AF65-F5344CB8AC3E}">
        <p14:creationId xmlns:p14="http://schemas.microsoft.com/office/powerpoint/2010/main" val="426828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72" y="750712"/>
            <a:ext cx="4852655" cy="3139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0249" y="3890665"/>
            <a:ext cx="8831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Harkitsevaa ja huomaavaista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someilua!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352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Tw Cen MT</vt:lpstr>
      <vt:lpstr>Circuit</vt:lpstr>
      <vt:lpstr>Prevent Facebook from leaking out your information</vt:lpstr>
      <vt:lpstr>Miten tietoja käsitellään?</vt:lpstr>
      <vt:lpstr>Ei ilmaista lounasta</vt:lpstr>
      <vt:lpstr>Mitä sitten voit tehdä?</vt:lpstr>
      <vt:lpstr>Käytä Facebookia yksityisemmin</vt:lpstr>
      <vt:lpstr>Vältä netin urkintaohjelmat</vt:lpstr>
      <vt:lpstr>Facebookin jäljittää sinua, estä se</vt:lpstr>
      <vt:lpstr>PowerPoint Presentation</vt:lpstr>
    </vt:vector>
  </TitlesOfParts>
  <Company>University of Tampere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Annatko Facebookin urkkia?</dc:title>
  <dc:creator>Aulikki Hyrskykari</dc:creator>
  <cp:lastModifiedBy>Aulikki Hyrskykari</cp:lastModifiedBy>
  <cp:revision>32</cp:revision>
  <dcterms:created xsi:type="dcterms:W3CDTF">2018-10-08T15:42:16Z</dcterms:created>
  <dcterms:modified xsi:type="dcterms:W3CDTF">2019-11-12T07:19:57Z</dcterms:modified>
</cp:coreProperties>
</file>